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5" r:id="rId7"/>
    <p:sldId id="260" r:id="rId8"/>
    <p:sldId id="261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4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600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2/26/2018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4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2/26/2018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2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6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3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00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2/26/2018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4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a Thesis Statement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+mn-lt"/>
              </a:rPr>
              <a:t>Hint:  a great many clear and engaging thesis statements contain words like:  because, since, so, although, unless, and however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Thesis Statement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All good writing contains a thesis.  </a:t>
            </a:r>
          </a:p>
          <a:p>
            <a:pPr marL="0" indent="0" algn="ctr">
              <a:buNone/>
            </a:pPr>
            <a:r>
              <a:rPr lang="en-US" sz="4400" dirty="0"/>
              <a:t>Every sentence in the writing in some way points back to the thesis.  </a:t>
            </a:r>
          </a:p>
          <a:p>
            <a:pPr marL="0" indent="0" algn="ctr">
              <a:buNone/>
            </a:pPr>
            <a:r>
              <a:rPr lang="en-US" sz="4400" dirty="0"/>
              <a:t>It is the main idea, the controlling thought, theme.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0"/>
            <a:ext cx="3671887" cy="386832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65513" y="273050"/>
            <a:ext cx="5111750" cy="5853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Thesis = Target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Paragraph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Quote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All support and evidence</a:t>
            </a:r>
          </a:p>
        </p:txBody>
      </p:sp>
    </p:spTree>
    <p:extLst>
      <p:ext uri="{BB962C8B-B14F-4D97-AF65-F5344CB8AC3E}">
        <p14:creationId xmlns:p14="http://schemas.microsoft.com/office/powerpoint/2010/main" val="241089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working thesis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some research, it’s important to draft a working thesis.</a:t>
            </a:r>
          </a:p>
          <a:p>
            <a:r>
              <a:rPr lang="en-US" sz="3200" dirty="0"/>
              <a:t>Keep in mind the working thesis may change as you research and learn more about your topic. </a:t>
            </a:r>
          </a:p>
          <a:p>
            <a:r>
              <a:rPr lang="en-US" sz="3200" dirty="0"/>
              <a:t>Revision is a key part of good writing.</a:t>
            </a:r>
          </a:p>
        </p:txBody>
      </p:sp>
    </p:spTree>
    <p:extLst>
      <p:ext uri="{BB962C8B-B14F-4D97-AF65-F5344CB8AC3E}">
        <p14:creationId xmlns:p14="http://schemas.microsoft.com/office/powerpoint/2010/main" val="9105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objectives of a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14476"/>
            <a:ext cx="4724400" cy="46116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is a statement of your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Thesis conveys what you will prove about your topic.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28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1840581"/>
            <a:ext cx="356616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Identify the subject (topic) of your paper</a:t>
            </a:r>
          </a:p>
          <a:p>
            <a:pPr lvl="1"/>
            <a:r>
              <a:rPr lang="en-US" sz="2400" dirty="0"/>
              <a:t>Famines in Ethiopia</a:t>
            </a:r>
          </a:p>
          <a:p>
            <a:r>
              <a:rPr lang="en-US" sz="2400" dirty="0"/>
              <a:t>Turn your subject into a guiding question.</a:t>
            </a:r>
          </a:p>
          <a:p>
            <a:pPr lvl="1"/>
            <a:r>
              <a:rPr lang="en-US" sz="2400" dirty="0"/>
              <a:t>Why does Ethiopia suffer from repeated famines?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0014"/>
            <a:ext cx="4419600" cy="4268786"/>
          </a:xfrm>
        </p:spPr>
        <p:txBody>
          <a:bodyPr>
            <a:normAutofit/>
          </a:bodyPr>
          <a:lstStyle/>
          <a:p>
            <a:r>
              <a:rPr lang="en-US" sz="2400" dirty="0"/>
              <a:t>Answer your question with a statement.</a:t>
            </a:r>
          </a:p>
          <a:p>
            <a:pPr lvl="1"/>
            <a:r>
              <a:rPr lang="en-US" sz="2400" dirty="0"/>
              <a:t>Climate change caused droughts; corrupt government taking humanitarian aide and the inadequacy of a country relying on help from outside its borders</a:t>
            </a:r>
          </a:p>
          <a:p>
            <a:r>
              <a:rPr lang="en-US" sz="2400" dirty="0"/>
              <a:t>Refine this statement into a working thesis.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472" y="500725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Working Thesis:  Ethiopia has been hit three-fold; repeated drought, government corruption and inadequate humanitarian aide. </a:t>
            </a:r>
          </a:p>
        </p:txBody>
      </p:sp>
    </p:spTree>
    <p:extLst>
      <p:ext uri="{BB962C8B-B14F-4D97-AF65-F5344CB8AC3E}">
        <p14:creationId xmlns:p14="http://schemas.microsoft.com/office/powerpoint/2010/main" val="178952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Thesis is not a title nor  </a:t>
            </a:r>
            <a:br>
              <a:rPr lang="en-US" dirty="0"/>
            </a:br>
            <a:r>
              <a:rPr lang="en-US" dirty="0"/>
              <a:t>an announcement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034153"/>
              </p:ext>
            </p:extLst>
          </p:nvPr>
        </p:nvGraphicFramePr>
        <p:xfrm>
          <a:off x="4724400" y="1905000"/>
          <a:ext cx="4038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Announcement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want to share with you some thoughts about our</a:t>
                      </a:r>
                      <a:r>
                        <a:rPr lang="en-US" baseline="0" dirty="0"/>
                        <a:t> space program.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 space program is a waste of money.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thesis of this paper is the difficulty of solving our environmental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Solving our environmental problems is more difficult than many environmentalists</a:t>
                      </a:r>
                      <a:r>
                        <a:rPr lang="en-US" baseline="0" dirty="0"/>
                        <a:t> believe.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5342430"/>
              </p:ext>
            </p:extLst>
          </p:nvPr>
        </p:nvGraphicFramePr>
        <p:xfrm>
          <a:off x="457200" y="1905000"/>
          <a:ext cx="4038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Homes and</a:t>
                      </a:r>
                      <a:r>
                        <a:rPr lang="en-US" baseline="0" dirty="0"/>
                        <a:t>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Parents ought to participate more in</a:t>
                      </a:r>
                      <a:r>
                        <a:rPr lang="en-US" baseline="0" dirty="0"/>
                        <a:t> the education of their children.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Celebrity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Celebrities should</a:t>
                      </a:r>
                      <a:r>
                        <a:rPr lang="en-US" baseline="0" dirty="0"/>
                        <a:t> use their status to improve the world by championing causes close to their personal interests.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6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81000"/>
            <a:ext cx="7918704" cy="1499616"/>
          </a:xfrm>
        </p:spPr>
        <p:txBody>
          <a:bodyPr>
            <a:normAutofit/>
          </a:bodyPr>
          <a:lstStyle/>
          <a:p>
            <a:r>
              <a:rPr lang="en-US" dirty="0"/>
              <a:t>A GOOD thesis statement is restricted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6393348"/>
              </p:ext>
            </p:extLst>
          </p:nvPr>
        </p:nvGraphicFramePr>
        <p:xfrm>
          <a:off x="533400" y="3124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world is in a terrible mess.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United Nations should</a:t>
                      </a:r>
                      <a:r>
                        <a:rPr lang="en-US" baseline="0" dirty="0"/>
                        <a:t> be given more peacekeeping powers.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People are too selfish.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 selfishness is seen at its worst during rush</a:t>
                      </a:r>
                      <a:r>
                        <a:rPr lang="en-US" baseline="0" dirty="0"/>
                        <a:t> hour in large urban areas.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Crime must be stopped.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 courts</a:t>
                      </a:r>
                      <a:r>
                        <a:rPr lang="en-US" baseline="0" dirty="0"/>
                        <a:t> should hand out tougher sentences to habitual criminals.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1219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A good thesis statement deals with restricted, bite size issues rather than issues that would require a lifetime to discuss intelligently.  The more restricted the thesis, the better the chances are for supporting it fully.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GOOD thesis statement is unified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8521620"/>
              </p:ext>
            </p:extLst>
          </p:nvPr>
        </p:nvGraphicFramePr>
        <p:xfrm>
          <a:off x="533400" y="3124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Detective stories are not a high form of literature, but people have always been fascinated by them, and many fine writers have experimented with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Detective stories appeal to the basic human desire for solving mysteries.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new health program is excellent, but it has several drawbacks, and it should be run only on an experimental basis for two or three years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Despite its general excellence, the new health</a:t>
                      </a:r>
                      <a:r>
                        <a:rPr lang="en-US" baseline="0" dirty="0"/>
                        <a:t> program should be run only on an experimental basis for two or three years.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828800"/>
            <a:ext cx="8229600" cy="121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thesis statement expresses one major idea about its subject.  The tight structural strength of a paper depends on its working to support that one idea.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1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745B0B8-F12E-4BA6-AED8-2FA9328FA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562</Words>
  <Application>Microsoft Office PowerPoint</Application>
  <PresentationFormat>On-screen Show (4:3)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Integral</vt:lpstr>
      <vt:lpstr>Writing a Thesis Statement</vt:lpstr>
      <vt:lpstr>Thesis Statement</vt:lpstr>
      <vt:lpstr>PowerPoint Presentation</vt:lpstr>
      <vt:lpstr>Writing the working thesis </vt:lpstr>
      <vt:lpstr>Two objectives of a thesis</vt:lpstr>
      <vt:lpstr>Thesis generator</vt:lpstr>
      <vt:lpstr>Thesis is not a title nor   an announcement</vt:lpstr>
      <vt:lpstr>A GOOD thesis statement is restricted</vt:lpstr>
      <vt:lpstr>A GOOD thesis statement is unified</vt:lpstr>
      <vt:lpstr>Strong thesis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2016-04-05T22:39:06Z</dcterms:created>
  <dcterms:modified xsi:type="dcterms:W3CDTF">2018-02-27T04:43:44Z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  <property fmtid="{D5CDD505-2E9C-101B-9397-08002B2CF9AE}" pid="3" name="KPBSDGAUShareLink">
    <vt:lpwstr>https://drive.google.com/a/g.kpbsd.org/file/d/0B5i643lmygwgTVFKY1dsZUpXOWc/view?usp=drivesdk</vt:lpwstr>
  </property>
  <property fmtid="{D5CDD505-2E9C-101B-9397-08002B2CF9AE}" pid="4" name="KPBSDGAUDocumentID">
    <vt:lpwstr>0B5i643lmygwgTVFKY1dsZUpXOWc</vt:lpwstr>
  </property>
</Properties>
</file>